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4700" autoAdjust="0"/>
  </p:normalViewPr>
  <p:slideViewPr>
    <p:cSldViewPr>
      <p:cViewPr varScale="1">
        <p:scale>
          <a:sx n="70" d="100"/>
          <a:sy n="70" d="100"/>
        </p:scale>
        <p:origin x="-10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EED4FCD-39EA-48F0-BA9A-DFA49A84BD87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B397F9D-8766-425E-A5FA-16E8486A42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4200" y="3048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I???????????</a:t>
            </a:r>
            <a:endParaRPr lang="en-US" dirty="0"/>
          </a:p>
        </p:txBody>
      </p:sp>
      <p:pic>
        <p:nvPicPr>
          <p:cNvPr id="11" name="Picture 10" descr="ME!!!!!! NATALIE!!!NOTHDURFT!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1524000"/>
            <a:ext cx="4267200" cy="32004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</p:pic>
      <p:sp>
        <p:nvSpPr>
          <p:cNvPr id="12" name="Snip Single Corner Rectangle 11"/>
          <p:cNvSpPr/>
          <p:nvPr/>
        </p:nvSpPr>
        <p:spPr>
          <a:xfrm>
            <a:off x="3124200" y="1524000"/>
            <a:ext cx="2286000" cy="1371600"/>
          </a:xfrm>
          <a:prstGeom prst="snip1Rect">
            <a:avLst/>
          </a:prstGeom>
          <a:solidFill>
            <a:srgbClr val="00B0F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art 12"/>
          <p:cNvSpPr/>
          <p:nvPr/>
        </p:nvSpPr>
        <p:spPr>
          <a:xfrm>
            <a:off x="3429000" y="1981200"/>
            <a:ext cx="2209800" cy="22860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4724400" y="3048000"/>
            <a:ext cx="2209800" cy="2133600"/>
          </a:xfrm>
          <a:prstGeom prst="smileyFace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Merge 6"/>
          <p:cNvSpPr/>
          <p:nvPr/>
        </p:nvSpPr>
        <p:spPr>
          <a:xfrm>
            <a:off x="2895600" y="3505200"/>
            <a:ext cx="2286000" cy="2286000"/>
          </a:xfrm>
          <a:prstGeom prst="flowChartMerge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7-Point Star 7"/>
          <p:cNvSpPr/>
          <p:nvPr/>
        </p:nvSpPr>
        <p:spPr>
          <a:xfrm>
            <a:off x="5029200" y="1066800"/>
            <a:ext cx="2286000" cy="2438400"/>
          </a:xfrm>
          <a:prstGeom prst="star7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/>
          <p:cNvSpPr/>
          <p:nvPr/>
        </p:nvSpPr>
        <p:spPr>
          <a:xfrm>
            <a:off x="6858000" y="1371600"/>
            <a:ext cx="1981200" cy="3124200"/>
          </a:xfrm>
          <a:prstGeom prst="corner">
            <a:avLst/>
          </a:prstGeom>
          <a:solidFill>
            <a:srgbClr val="00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2286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I??????????????</a:t>
            </a:r>
            <a:endParaRPr lang="en-US" dirty="0"/>
          </a:p>
        </p:txBody>
      </p:sp>
      <p:pic>
        <p:nvPicPr>
          <p:cNvPr id="4" name="Picture 3" descr="ME!!!!!! NATALIE!!!NOTHDURFT!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1676400"/>
            <a:ext cx="4851400" cy="3638550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>
            <a:off x="3429000" y="1676400"/>
            <a:ext cx="2514600" cy="1600200"/>
          </a:xfrm>
          <a:prstGeom prst="round1Rect">
            <a:avLst/>
          </a:prstGeom>
          <a:solidFill>
            <a:srgbClr val="00B0F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art 5"/>
          <p:cNvSpPr/>
          <p:nvPr/>
        </p:nvSpPr>
        <p:spPr>
          <a:xfrm>
            <a:off x="4191000" y="2514600"/>
            <a:ext cx="2057400" cy="22860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" y="28194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LOVE Pickles, Pepperoni, and Ramen </a:t>
            </a:r>
            <a:r>
              <a:rPr lang="en-US" dirty="0" err="1" smtClean="0"/>
              <a:t>Nodels</a:t>
            </a:r>
            <a:r>
              <a:rPr lang="en-US" dirty="0" smtClean="0"/>
              <a:t>!!!!!</a:t>
            </a:r>
            <a:endParaRPr lang="en-US" dirty="0"/>
          </a:p>
        </p:txBody>
      </p:sp>
      <p:sp>
        <p:nvSpPr>
          <p:cNvPr id="8" name="Flowchart: Merge 7"/>
          <p:cNvSpPr/>
          <p:nvPr/>
        </p:nvSpPr>
        <p:spPr>
          <a:xfrm>
            <a:off x="2971800" y="3657600"/>
            <a:ext cx="2057400" cy="1981200"/>
          </a:xfrm>
          <a:prstGeom prst="flowChartMerge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/>
          <p:cNvSpPr/>
          <p:nvPr/>
        </p:nvSpPr>
        <p:spPr>
          <a:xfrm>
            <a:off x="6781800" y="1524000"/>
            <a:ext cx="1828800" cy="2971800"/>
          </a:xfrm>
          <a:prstGeom prst="corner">
            <a:avLst/>
          </a:prstGeom>
          <a:solidFill>
            <a:srgbClr val="00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572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I?????????</a:t>
            </a:r>
            <a:endParaRPr lang="en-US" dirty="0"/>
          </a:p>
        </p:txBody>
      </p:sp>
      <p:pic>
        <p:nvPicPr>
          <p:cNvPr id="4" name="Picture 3" descr="ME!!!!!! NATALIE!!!NOTHDURFT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1905000"/>
            <a:ext cx="4775200" cy="3581400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>
            <a:off x="3352800" y="1905000"/>
            <a:ext cx="2819400" cy="1981200"/>
          </a:xfrm>
          <a:prstGeom prst="round1Rect">
            <a:avLst/>
          </a:prstGeom>
          <a:solidFill>
            <a:srgbClr val="00B0F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3481" y="2003923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have 3 sisters and we all LOVE the same sport!</a:t>
            </a:r>
            <a:endParaRPr lang="en-US" dirty="0"/>
          </a:p>
        </p:txBody>
      </p:sp>
      <p:sp>
        <p:nvSpPr>
          <p:cNvPr id="7" name="Heart 6"/>
          <p:cNvSpPr/>
          <p:nvPr/>
        </p:nvSpPr>
        <p:spPr>
          <a:xfrm>
            <a:off x="4495800" y="2514600"/>
            <a:ext cx="2667000" cy="25908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/>
          <p:cNvSpPr/>
          <p:nvPr/>
        </p:nvSpPr>
        <p:spPr>
          <a:xfrm>
            <a:off x="6858000" y="1905000"/>
            <a:ext cx="1828800" cy="3505200"/>
          </a:xfrm>
          <a:prstGeom prst="corner">
            <a:avLst/>
          </a:prstGeom>
          <a:solidFill>
            <a:srgbClr val="00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0" y="2286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</a:t>
            </a:r>
            <a:endParaRPr lang="en-US" dirty="0"/>
          </a:p>
        </p:txBody>
      </p:sp>
      <p:pic>
        <p:nvPicPr>
          <p:cNvPr id="4" name="Picture 3" descr="ME!!!!!! NATALIE!!!NOTHDURFT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1524000"/>
            <a:ext cx="5181600" cy="3886200"/>
          </a:xfrm>
          <a:prstGeom prst="rect">
            <a:avLst/>
          </a:prstGeom>
        </p:spPr>
      </p:pic>
      <p:sp>
        <p:nvSpPr>
          <p:cNvPr id="6" name="Round Single Corner Rectangle 5"/>
          <p:cNvSpPr/>
          <p:nvPr/>
        </p:nvSpPr>
        <p:spPr>
          <a:xfrm>
            <a:off x="3048000" y="1447800"/>
            <a:ext cx="3048000" cy="2133600"/>
          </a:xfrm>
          <a:prstGeom prst="round1Rect">
            <a:avLst/>
          </a:prstGeom>
          <a:solidFill>
            <a:srgbClr val="00B0F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3622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love to make Sophie eat pickles!!!</a:t>
            </a:r>
            <a:endParaRPr lang="en-US" dirty="0"/>
          </a:p>
        </p:txBody>
      </p:sp>
      <p:sp>
        <p:nvSpPr>
          <p:cNvPr id="9" name="L-Shape 8"/>
          <p:cNvSpPr/>
          <p:nvPr/>
        </p:nvSpPr>
        <p:spPr>
          <a:xfrm>
            <a:off x="6629400" y="1524000"/>
            <a:ext cx="1905000" cy="3429000"/>
          </a:xfrm>
          <a:prstGeom prst="corner">
            <a:avLst/>
          </a:prstGeom>
          <a:solidFill>
            <a:srgbClr val="00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1524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</a:t>
            </a:r>
            <a:endParaRPr lang="en-US" dirty="0"/>
          </a:p>
        </p:txBody>
      </p:sp>
      <p:pic>
        <p:nvPicPr>
          <p:cNvPr id="4" name="Picture 3" descr="ME!!!!!! NATALIE!!!NOTHDURFT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1981200"/>
            <a:ext cx="4724400" cy="3543300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>
            <a:off x="3810000" y="1981200"/>
            <a:ext cx="3048000" cy="2133600"/>
          </a:xfrm>
          <a:prstGeom prst="round1Rect">
            <a:avLst/>
          </a:prstGeom>
          <a:solidFill>
            <a:srgbClr val="00B0F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600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like to eat ribs!!!!!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0" y="228600"/>
            <a:ext cx="5114778" cy="1101248"/>
          </a:xfrm>
        </p:spPr>
        <p:txBody>
          <a:bodyPr/>
          <a:lstStyle/>
          <a:p>
            <a:r>
              <a:rPr lang="en-US" dirty="0" smtClean="0"/>
              <a:t>Who Am I??????????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-1785804" y="2928803"/>
            <a:ext cx="6323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NATALIE</a:t>
            </a:r>
            <a:endParaRPr lang="en-US" sz="5400" dirty="0"/>
          </a:p>
        </p:txBody>
      </p:sp>
      <p:pic>
        <p:nvPicPr>
          <p:cNvPr id="5" name="Picture 4" descr="ME!!!!!! NATALIE!!!NOTHDURFT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1752600"/>
            <a:ext cx="5080000" cy="3810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51</TotalTime>
  <Words>61</Words>
  <Application>Microsoft Office PowerPoint</Application>
  <PresentationFormat>On-screen Show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Opulent</vt:lpstr>
      <vt:lpstr>Slide 1</vt:lpstr>
      <vt:lpstr>Slide 2</vt:lpstr>
      <vt:lpstr>Slide 3</vt:lpstr>
      <vt:lpstr>Slide 4</vt:lpstr>
      <vt:lpstr>Slide 5</vt:lpstr>
      <vt:lpstr>Slide 6</vt:lpstr>
    </vt:vector>
  </TitlesOfParts>
  <Company>Beresford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18nothdn</dc:creator>
  <cp:lastModifiedBy>18nothdn</cp:lastModifiedBy>
  <cp:revision>8</cp:revision>
  <dcterms:created xsi:type="dcterms:W3CDTF">2012-04-05T17:28:48Z</dcterms:created>
  <dcterms:modified xsi:type="dcterms:W3CDTF">2012-04-12T17:44:19Z</dcterms:modified>
</cp:coreProperties>
</file>